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  <p:sldId id="339" r:id="rId19"/>
    <p:sldId id="340" r:id="rId20"/>
    <p:sldId id="341" r:id="rId21"/>
    <p:sldId id="342" r:id="rId22"/>
    <p:sldId id="363" r:id="rId23"/>
    <p:sldId id="344" r:id="rId24"/>
    <p:sldId id="345" r:id="rId25"/>
    <p:sldId id="346" r:id="rId26"/>
    <p:sldId id="347" r:id="rId27"/>
    <p:sldId id="348" r:id="rId28"/>
    <p:sldId id="349" r:id="rId29"/>
    <p:sldId id="350" r:id="rId30"/>
    <p:sldId id="351" r:id="rId31"/>
    <p:sldId id="352" r:id="rId32"/>
    <p:sldId id="353" r:id="rId33"/>
    <p:sldId id="354" r:id="rId34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95650" y="2776855"/>
            <a:ext cx="5600700" cy="847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5070" y="1585595"/>
            <a:ext cx="9801225" cy="3686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97990" y="1661160"/>
            <a:ext cx="765175" cy="6134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97990" y="3589655"/>
            <a:ext cx="765175" cy="6134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23975" y="1600200"/>
            <a:ext cx="9544050" cy="3657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05635" y="1600200"/>
            <a:ext cx="765175" cy="6134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58010" y="3594735"/>
            <a:ext cx="765175" cy="6134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90650" y="1557020"/>
            <a:ext cx="9410700" cy="3743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81200" y="1708150"/>
            <a:ext cx="765175" cy="6134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19300" y="3597910"/>
            <a:ext cx="765175" cy="6134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81075" y="1628775"/>
            <a:ext cx="10229850" cy="3600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65275" y="1746250"/>
            <a:ext cx="765175" cy="6134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95095" y="3655060"/>
            <a:ext cx="765175" cy="6134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275" y="1362710"/>
            <a:ext cx="11601450" cy="441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468120"/>
            <a:ext cx="11544300" cy="4638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2095" y="1666875"/>
            <a:ext cx="11687175" cy="3524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2095" y="1434465"/>
            <a:ext cx="11687175" cy="4562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880" y="1293495"/>
            <a:ext cx="11572875" cy="54121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275" y="1363345"/>
            <a:ext cx="11601450" cy="4705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7025" y="1363345"/>
            <a:ext cx="765175" cy="6134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720" y="1438910"/>
            <a:ext cx="11591925" cy="4410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245" y="1349375"/>
            <a:ext cx="11572875" cy="4876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78135" y="4477385"/>
            <a:ext cx="765175" cy="6134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85620" y="2047875"/>
            <a:ext cx="8620125" cy="2762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1620" y="1566545"/>
            <a:ext cx="11668125" cy="3724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58450" y="2548255"/>
            <a:ext cx="765175" cy="7461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720" y="1433195"/>
            <a:ext cx="11591925" cy="3990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58450" y="2548255"/>
            <a:ext cx="765175" cy="7461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2425" y="2176145"/>
            <a:ext cx="11487150" cy="2505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750" y="1306195"/>
            <a:ext cx="11620500" cy="4819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00920" y="3219450"/>
            <a:ext cx="765175" cy="7461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720" y="1382395"/>
            <a:ext cx="11591925" cy="4810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42005" y="3294380"/>
            <a:ext cx="765175" cy="7461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1305" y="1308735"/>
            <a:ext cx="11630025" cy="540004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91105" y="1092835"/>
            <a:ext cx="765175" cy="7461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2095" y="1976120"/>
            <a:ext cx="11687175" cy="2905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57145" y="1858645"/>
            <a:ext cx="765175" cy="7461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750" y="1416050"/>
            <a:ext cx="11620500" cy="4886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12485" y="1310005"/>
            <a:ext cx="765175" cy="7461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0670" y="1477645"/>
            <a:ext cx="11630025" cy="4619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245" y="1552575"/>
            <a:ext cx="11572875" cy="3752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0670" y="1533525"/>
            <a:ext cx="11630025" cy="3790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4470" y="2533650"/>
            <a:ext cx="11782425" cy="1790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195" y="1506220"/>
            <a:ext cx="11610975" cy="4562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830" y="1314450"/>
            <a:ext cx="11610975" cy="54527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245" y="1419860"/>
            <a:ext cx="11572875" cy="4448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3425" y="1348740"/>
            <a:ext cx="10725150" cy="45910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13765" y="1348740"/>
            <a:ext cx="1104900" cy="6134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26795" y="3239135"/>
            <a:ext cx="1104900" cy="6134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2835" y="4354195"/>
            <a:ext cx="1104900" cy="6134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3400" y="2057400"/>
            <a:ext cx="11125200" cy="27432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38200" y="2209165"/>
            <a:ext cx="1123315" cy="6134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34060" y="4080510"/>
            <a:ext cx="1123315" cy="6134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90270" y="1585595"/>
            <a:ext cx="10410825" cy="36861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424305" y="1698625"/>
            <a:ext cx="765175" cy="6134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348105" y="3579495"/>
            <a:ext cx="765175" cy="6134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73</cp:revision>
  <dcterms:created xsi:type="dcterms:W3CDTF">2015-09-16T06:44:00Z</dcterms:created>
  <dcterms:modified xsi:type="dcterms:W3CDTF">2026-01-08T03:10:46Z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